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4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54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4033" y="457200"/>
            <a:ext cx="8869681" cy="6113417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8" name="Picture 4" descr="http://sphotos-c.ak.fbcdn.net/hphotos-ak-ash3/64500_521422337870912_60409941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033" y="457199"/>
            <a:ext cx="8869681" cy="611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45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43691"/>
            <a:ext cx="10824165" cy="6492239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143692"/>
            <a:ext cx="10831133" cy="64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0"/>
            <a:ext cx="10824165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7" y="0"/>
            <a:ext cx="114676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2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35" y="0"/>
            <a:ext cx="10915605" cy="6727371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8" name="Picture 4" descr="http://sphotos-g.ak.fbcdn.net/hphotos-ak-snc7/553658_515960348417111_48930045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" y="143691"/>
            <a:ext cx="995389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02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14" y="130629"/>
            <a:ext cx="11033171" cy="653142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31" y="222069"/>
            <a:ext cx="10019212" cy="630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169817"/>
            <a:ext cx="11046234" cy="646611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177" y="352697"/>
            <a:ext cx="8752114" cy="619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9634"/>
            <a:ext cx="11046234" cy="636161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2" y="339634"/>
            <a:ext cx="11114468" cy="63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0"/>
            <a:ext cx="10967857" cy="6740434"/>
          </a:xfrm>
        </p:spPr>
        <p:txBody>
          <a:bodyPr/>
          <a:lstStyle/>
          <a:p>
            <a:endParaRPr lang="ar-IQ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0"/>
            <a:ext cx="10967857" cy="67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54" y="222069"/>
            <a:ext cx="11385869" cy="6544491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0"/>
            <a:ext cx="113591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56754"/>
            <a:ext cx="10889479" cy="651836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6" y="156754"/>
            <a:ext cx="10818253" cy="642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52698"/>
            <a:ext cx="10967857" cy="634854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6" y="352698"/>
            <a:ext cx="10947042" cy="650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-PR-Framing5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-PR-Framing5a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Slice-PR-Framing5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51DC7820-ED1B-410C-88C4-992A19D108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0</Words>
  <Application>Microsoft Office PowerPoint</Application>
  <PresentationFormat>مخصص</PresentationFormat>
  <Paragraphs>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Slice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English</dc:creator>
  <cp:lastModifiedBy>DR.Ahmed Saker 2o1O</cp:lastModifiedBy>
  <cp:revision>10</cp:revision>
  <dcterms:created xsi:type="dcterms:W3CDTF">2013-01-04T17:56:43Z</dcterms:created>
  <dcterms:modified xsi:type="dcterms:W3CDTF">2013-09-21T13:12:36Z</dcterms:modified>
</cp:coreProperties>
</file>